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0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5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8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9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1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3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1A1A-F243-400F-BB9F-C30467DFC1CF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C7D8-BBC8-4529-AD9C-9338A1514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7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7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factors can influence reaction rate.  We will focus on the following five factors.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reactants.  Example: Na + Water vs. Mg + Water</a:t>
            </a:r>
          </a:p>
          <a:p>
            <a:r>
              <a:rPr lang="en-US" dirty="0" smtClean="0"/>
              <a:t>Surface Area. Example:  C (Cube) + O</a:t>
            </a:r>
            <a:r>
              <a:rPr lang="en-US" baseline="-25000" dirty="0" smtClean="0"/>
              <a:t>2</a:t>
            </a:r>
            <a:r>
              <a:rPr lang="en-US" dirty="0" smtClean="0"/>
              <a:t> vs. C (fine power) + 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Temperature. Example:  Increase in temperature=increased reaction rate</a:t>
            </a:r>
          </a:p>
          <a:p>
            <a:r>
              <a:rPr lang="en-US" dirty="0" smtClean="0"/>
              <a:t>Concentration.  Oxygen tanks vs Oxygen in air</a:t>
            </a:r>
          </a:p>
          <a:p>
            <a:r>
              <a:rPr lang="en-US" dirty="0" smtClean="0"/>
              <a:t>Presence of Catalyst.  Decomposition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is moderate.  Placing KI (catalyst)  reduces the amount of energy required to decompose the peroxide.  This increases the reaction rate.  Ex.  Elephant toothpaste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6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Reaction Rate</vt:lpstr>
      <vt:lpstr>Several factors can influence reaction rate.  We will focus on the following five factors.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Rate</dc:title>
  <dc:creator>Hernandez, Silverio</dc:creator>
  <cp:lastModifiedBy>Hernandez, Silverio</cp:lastModifiedBy>
  <cp:revision>3</cp:revision>
  <dcterms:created xsi:type="dcterms:W3CDTF">2015-04-16T17:16:26Z</dcterms:created>
  <dcterms:modified xsi:type="dcterms:W3CDTF">2015-04-16T17:28:17Z</dcterms:modified>
</cp:coreProperties>
</file>